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275" r:id="rId44"/>
    <p:sldId id="276" r:id="rId45"/>
    <p:sldId id="277" r:id="rId46"/>
    <p:sldId id="27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6" autoAdjust="0"/>
  </p:normalViewPr>
  <p:slideViewPr>
    <p:cSldViewPr snapToGrid="0">
      <p:cViewPr varScale="1">
        <p:scale>
          <a:sx n="60" d="100"/>
          <a:sy n="60" d="100"/>
        </p:scale>
        <p:origin x="6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05/07/2024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Check LRP C3 C4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" y="-113559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" y="-103784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" y="-1270283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C994-CB27-502C-2683-7E5A691D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A2F-DC03-9AD7-46F8-2522835C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BAB0-0970-B5FA-5372-9248A65E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2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72D0-78BC-2065-44B8-6EAFFBFF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625C-08C9-DD6B-12AB-8801B7B1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Microsoft Office PowerPoint</Application>
  <PresentationFormat>Widescreen</PresentationFormat>
  <Paragraphs>169</Paragraphs>
  <Slides>46</Slides>
  <Notes>21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To update list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32</cp:revision>
  <dcterms:created xsi:type="dcterms:W3CDTF">2024-07-03T13:23:16Z</dcterms:created>
  <dcterms:modified xsi:type="dcterms:W3CDTF">2024-07-05T13:13:05Z</dcterms:modified>
</cp:coreProperties>
</file>